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6760-2608-4F81-9174-9DE90719EA4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053C-B68A-48F3-BD27-DC88445C6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6760-2608-4F81-9174-9DE90719EA4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053C-B68A-48F3-BD27-DC88445C6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6760-2608-4F81-9174-9DE90719EA4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053C-B68A-48F3-BD27-DC88445C6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6760-2608-4F81-9174-9DE90719EA4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053C-B68A-48F3-BD27-DC88445C6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6760-2608-4F81-9174-9DE90719EA4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053C-B68A-48F3-BD27-DC88445C6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6760-2608-4F81-9174-9DE90719EA4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053C-B68A-48F3-BD27-DC88445C6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6760-2608-4F81-9174-9DE90719EA4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053C-B68A-48F3-BD27-DC88445C6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6760-2608-4F81-9174-9DE90719EA4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053C-B68A-48F3-BD27-DC88445C6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6760-2608-4F81-9174-9DE90719EA4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053C-B68A-48F3-BD27-DC88445C6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6760-2608-4F81-9174-9DE90719EA4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053C-B68A-48F3-BD27-DC88445C6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6760-2608-4F81-9174-9DE90719EA4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053C-B68A-48F3-BD27-DC88445C64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E6760-2608-4F81-9174-9DE90719EA49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D053C-B68A-48F3-BD27-DC88445C64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52800" y="2590800"/>
            <a:ext cx="2362200" cy="1524000"/>
          </a:xfrm>
          <a:prstGeom prst="ellipse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410200" y="1981200"/>
            <a:ext cx="914400" cy="838200"/>
          </a:xfrm>
          <a:prstGeom prst="straightConnector1">
            <a:avLst/>
          </a:prstGeom>
          <a:ln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334000" y="3962400"/>
            <a:ext cx="914400" cy="685800"/>
          </a:xfrm>
          <a:prstGeom prst="straightConnector1">
            <a:avLst/>
          </a:prstGeom>
          <a:ln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819400" y="2286000"/>
            <a:ext cx="685800" cy="609600"/>
          </a:xfrm>
          <a:prstGeom prst="straightConnector1">
            <a:avLst/>
          </a:prstGeom>
          <a:ln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895600" y="3962400"/>
            <a:ext cx="762000" cy="685800"/>
          </a:xfrm>
          <a:prstGeom prst="straightConnector1">
            <a:avLst/>
          </a:prstGeom>
          <a:ln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836552" y="2895600"/>
            <a:ext cx="14413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Environment </a:t>
            </a:r>
          </a:p>
          <a:p>
            <a:pPr algn="ctr"/>
            <a:r>
              <a:rPr lang="en-US" dirty="0" smtClean="0"/>
              <a:t>and</a:t>
            </a:r>
          </a:p>
          <a:p>
            <a:pPr algn="ctr"/>
            <a:r>
              <a:rPr lang="en-US" dirty="0" smtClean="0"/>
              <a:t>Society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52400" y="381000"/>
            <a:ext cx="2590800" cy="26670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Geography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6324600" y="381000"/>
            <a:ext cx="2667000" cy="27432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People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324600" y="3352800"/>
            <a:ext cx="2667000" cy="28194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Habitat and Adaptations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152400" y="3352800"/>
            <a:ext cx="2667000" cy="297180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Culture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344836" y="838200"/>
            <a:ext cx="2799164" cy="15465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People and their environment:</a:t>
            </a:r>
            <a:endParaRPr lang="en-US" sz="1050" dirty="0"/>
          </a:p>
          <a:p>
            <a:r>
              <a:rPr lang="en-US" sz="1050" dirty="0" smtClean="0"/>
              <a:t>How do people use their environment ?</a:t>
            </a:r>
          </a:p>
          <a:p>
            <a:endParaRPr lang="en-US" sz="1050" dirty="0"/>
          </a:p>
          <a:p>
            <a:r>
              <a:rPr lang="en-US" sz="1050" dirty="0" smtClean="0"/>
              <a:t>People and natural resources:</a:t>
            </a:r>
          </a:p>
          <a:p>
            <a:r>
              <a:rPr lang="en-US" sz="1050" dirty="0" smtClean="0"/>
              <a:t>What are ways people use natural resources?</a:t>
            </a:r>
          </a:p>
          <a:p>
            <a:endParaRPr lang="en-US" sz="1050" dirty="0" smtClean="0"/>
          </a:p>
          <a:p>
            <a:r>
              <a:rPr lang="en-US" sz="1050" dirty="0" smtClean="0"/>
              <a:t>Societies:</a:t>
            </a:r>
            <a:endParaRPr lang="en-US" sz="1050" dirty="0"/>
          </a:p>
          <a:p>
            <a:r>
              <a:rPr lang="en-US" sz="1050" dirty="0" smtClean="0"/>
              <a:t>How are societies affected by their community?</a:t>
            </a:r>
          </a:p>
          <a:p>
            <a:endParaRPr lang="en-US" sz="1050" dirty="0"/>
          </a:p>
        </p:txBody>
      </p:sp>
      <p:sp>
        <p:nvSpPr>
          <p:cNvPr id="33" name="TextBox 32"/>
          <p:cNvSpPr txBox="1"/>
          <p:nvPr/>
        </p:nvSpPr>
        <p:spPr>
          <a:xfrm>
            <a:off x="0" y="3962400"/>
            <a:ext cx="280557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Individuals, families, and their cultures:</a:t>
            </a:r>
          </a:p>
          <a:p>
            <a:r>
              <a:rPr lang="en-US" sz="1050" dirty="0" smtClean="0"/>
              <a:t>How individuals and families contribute to the </a:t>
            </a:r>
          </a:p>
          <a:p>
            <a:r>
              <a:rPr lang="en-US" sz="1050" dirty="0" smtClean="0"/>
              <a:t>    development of their culture?</a:t>
            </a:r>
          </a:p>
          <a:p>
            <a:endParaRPr lang="en-US" sz="1050" dirty="0"/>
          </a:p>
          <a:p>
            <a:r>
              <a:rPr lang="en-US" sz="1050" dirty="0" smtClean="0"/>
              <a:t>Customs and behaviors:</a:t>
            </a:r>
          </a:p>
          <a:p>
            <a:r>
              <a:rPr lang="en-US" sz="1050" dirty="0" smtClean="0"/>
              <a:t>Describe how behavior of people are influenced</a:t>
            </a:r>
          </a:p>
          <a:p>
            <a:r>
              <a:rPr lang="en-US" sz="1050" dirty="0"/>
              <a:t> </a:t>
            </a:r>
            <a:r>
              <a:rPr lang="en-US" sz="1050" dirty="0" smtClean="0"/>
              <a:t>    by language, food, crafts, and customs?</a:t>
            </a:r>
          </a:p>
          <a:p>
            <a:endParaRPr lang="en-US" sz="1050" dirty="0" smtClean="0"/>
          </a:p>
          <a:p>
            <a:r>
              <a:rPr lang="en-US" sz="1050" dirty="0" smtClean="0"/>
              <a:t>American heroes and their contributions:</a:t>
            </a:r>
            <a:endParaRPr lang="en-US" sz="1050" dirty="0"/>
          </a:p>
          <a:p>
            <a:r>
              <a:rPr lang="en-US" sz="1050" dirty="0" smtClean="0"/>
              <a:t>Discuss contributions of American heroes who</a:t>
            </a:r>
          </a:p>
          <a:p>
            <a:r>
              <a:rPr lang="en-US" sz="1050" dirty="0"/>
              <a:t> </a:t>
            </a:r>
            <a:r>
              <a:rPr lang="en-US" sz="1050" dirty="0" smtClean="0"/>
              <a:t>    took risks to secure our freedom.</a:t>
            </a:r>
          </a:p>
          <a:p>
            <a:endParaRPr lang="en-US" sz="1050" dirty="0"/>
          </a:p>
        </p:txBody>
      </p:sp>
      <p:sp>
        <p:nvSpPr>
          <p:cNvPr id="35" name="TextBox 34"/>
          <p:cNvSpPr txBox="1"/>
          <p:nvPr/>
        </p:nvSpPr>
        <p:spPr>
          <a:xfrm>
            <a:off x="152400" y="762000"/>
            <a:ext cx="277511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Earth’s land features:</a:t>
            </a:r>
          </a:p>
          <a:p>
            <a:r>
              <a:rPr lang="en-US" sz="1050" dirty="0" smtClean="0"/>
              <a:t>Illustrate earths saltwater and freshwater </a:t>
            </a:r>
          </a:p>
          <a:p>
            <a:r>
              <a:rPr lang="en-US" sz="1050" dirty="0"/>
              <a:t> </a:t>
            </a:r>
            <a:r>
              <a:rPr lang="en-US" sz="1050" dirty="0" smtClean="0"/>
              <a:t>    features?</a:t>
            </a:r>
          </a:p>
          <a:p>
            <a:r>
              <a:rPr lang="en-US" sz="1050" dirty="0" smtClean="0"/>
              <a:t>Illustrate Earth’s land features by using models,</a:t>
            </a:r>
          </a:p>
          <a:p>
            <a:r>
              <a:rPr lang="en-US" sz="1050" dirty="0"/>
              <a:t> </a:t>
            </a:r>
            <a:r>
              <a:rPr lang="en-US" sz="1050" dirty="0" smtClean="0"/>
              <a:t>    pictures, diagrams, and maps.</a:t>
            </a:r>
          </a:p>
          <a:p>
            <a:endParaRPr lang="en-US" sz="1050" dirty="0"/>
          </a:p>
          <a:p>
            <a:endParaRPr lang="en-US" sz="1050" dirty="0" smtClean="0"/>
          </a:p>
          <a:p>
            <a:endParaRPr lang="en-US" sz="1050" dirty="0"/>
          </a:p>
          <a:p>
            <a:endParaRPr lang="en-US" sz="1050" dirty="0" smtClean="0"/>
          </a:p>
          <a:p>
            <a:endParaRPr lang="en-US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6338424" y="3886201"/>
            <a:ext cx="2654894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Physical and Behavioral:</a:t>
            </a:r>
          </a:p>
          <a:p>
            <a:r>
              <a:rPr lang="en-US" sz="1050" dirty="0" smtClean="0"/>
              <a:t>How do animals adapt to conditions?</a:t>
            </a:r>
          </a:p>
          <a:p>
            <a:r>
              <a:rPr lang="en-US" sz="1050" dirty="0" smtClean="0"/>
              <a:t>How do organisms survive?</a:t>
            </a:r>
          </a:p>
          <a:p>
            <a:r>
              <a:rPr lang="en-US" sz="1050" dirty="0" smtClean="0"/>
              <a:t>How does change affect the habitats of</a:t>
            </a:r>
          </a:p>
          <a:p>
            <a:r>
              <a:rPr lang="en-US" sz="1050" dirty="0"/>
              <a:t> </a:t>
            </a:r>
            <a:r>
              <a:rPr lang="en-US" sz="1050" dirty="0" smtClean="0"/>
              <a:t>    plants and animals?</a:t>
            </a:r>
          </a:p>
          <a:p>
            <a:endParaRPr lang="en-US" sz="1050" dirty="0"/>
          </a:p>
          <a:p>
            <a:r>
              <a:rPr lang="en-US" sz="1050" dirty="0" smtClean="0"/>
              <a:t>Food Chains:</a:t>
            </a:r>
          </a:p>
          <a:p>
            <a:r>
              <a:rPr lang="en-US" sz="1050" dirty="0" smtClean="0"/>
              <a:t>What are the roles of producers, consumers, </a:t>
            </a:r>
          </a:p>
          <a:p>
            <a:r>
              <a:rPr lang="en-US" sz="1050" dirty="0"/>
              <a:t> </a:t>
            </a:r>
            <a:r>
              <a:rPr lang="en-US" sz="1050" dirty="0" smtClean="0"/>
              <a:t>    and decomposers? </a:t>
            </a:r>
          </a:p>
          <a:p>
            <a:endParaRPr lang="en-US" sz="1050" dirty="0" smtClean="0"/>
          </a:p>
          <a:p>
            <a:endParaRPr lang="en-US" sz="10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2133600"/>
            <a:ext cx="1676400" cy="30480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SOCIAL STUDIES</a:t>
            </a:r>
            <a:endParaRPr lang="en-US" sz="900" dirty="0"/>
          </a:p>
        </p:txBody>
      </p:sp>
      <p:sp>
        <p:nvSpPr>
          <p:cNvPr id="5" name="Rectangle 4"/>
          <p:cNvSpPr/>
          <p:nvPr/>
        </p:nvSpPr>
        <p:spPr>
          <a:xfrm>
            <a:off x="4876800" y="2133600"/>
            <a:ext cx="1676400" cy="304800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SCIENCE</a:t>
            </a:r>
            <a:endParaRPr lang="en-US" sz="900" dirty="0"/>
          </a:p>
        </p:txBody>
      </p:sp>
      <p:sp>
        <p:nvSpPr>
          <p:cNvPr id="6" name="Rectangle 5"/>
          <p:cNvSpPr/>
          <p:nvPr/>
        </p:nvSpPr>
        <p:spPr>
          <a:xfrm>
            <a:off x="7010400" y="2133600"/>
            <a:ext cx="1676400" cy="304800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LANGUAGE ARTS</a:t>
            </a:r>
            <a:endParaRPr lang="en-US" sz="900" dirty="0"/>
          </a:p>
        </p:txBody>
      </p:sp>
      <p:sp>
        <p:nvSpPr>
          <p:cNvPr id="11" name="Rectangle 10"/>
          <p:cNvSpPr/>
          <p:nvPr/>
        </p:nvSpPr>
        <p:spPr>
          <a:xfrm>
            <a:off x="3200400" y="228600"/>
            <a:ext cx="2514600" cy="914400"/>
          </a:xfrm>
          <a:prstGeom prst="rect">
            <a:avLst/>
          </a:prstGeom>
          <a:solidFill>
            <a:srgbClr val="FFC000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Topic:</a:t>
            </a:r>
          </a:p>
          <a:p>
            <a:pPr algn="ctr"/>
            <a:r>
              <a:rPr lang="en-US" dirty="0" smtClean="0"/>
              <a:t>Environment and Society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667000" y="2133600"/>
            <a:ext cx="1676400" cy="304800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MATHEMATICS</a:t>
            </a:r>
            <a:endParaRPr lang="en-US" sz="900" dirty="0"/>
          </a:p>
        </p:txBody>
      </p:sp>
      <p:sp>
        <p:nvSpPr>
          <p:cNvPr id="13" name="Rectangle 12"/>
          <p:cNvSpPr/>
          <p:nvPr/>
        </p:nvSpPr>
        <p:spPr>
          <a:xfrm>
            <a:off x="381000" y="2743200"/>
            <a:ext cx="16764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Activities</a:t>
            </a:r>
          </a:p>
          <a:p>
            <a:pPr algn="ctr"/>
            <a:endParaRPr lang="en-US" sz="1400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67000" y="2743200"/>
            <a:ext cx="1676400" cy="19812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Activities</a:t>
            </a:r>
          </a:p>
          <a:p>
            <a:pPr algn="ctr"/>
            <a:endParaRPr lang="en-US" sz="1400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876800" y="2743200"/>
            <a:ext cx="1676400" cy="19812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Activities</a:t>
            </a:r>
          </a:p>
          <a:p>
            <a:pPr algn="ctr"/>
            <a:endParaRPr lang="en-US" sz="1400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010400" y="2743200"/>
            <a:ext cx="1676400" cy="1981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Activities</a:t>
            </a:r>
          </a:p>
          <a:p>
            <a:pPr algn="ctr"/>
            <a:endParaRPr lang="en-US" sz="1400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981200" y="1295400"/>
            <a:ext cx="4953000" cy="685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Essential Questions</a:t>
            </a:r>
          </a:p>
          <a:p>
            <a:pPr algn="ctr"/>
            <a:endParaRPr lang="en-US" sz="1200" dirty="0"/>
          </a:p>
          <a:p>
            <a:pPr algn="ctr"/>
            <a:endParaRPr 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14400" y="2209800"/>
            <a:ext cx="1676400" cy="304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MUSIC </a:t>
            </a:r>
            <a:endParaRPr lang="en-US" sz="900" dirty="0"/>
          </a:p>
        </p:txBody>
      </p:sp>
      <p:sp>
        <p:nvSpPr>
          <p:cNvPr id="7" name="Rectangle 6"/>
          <p:cNvSpPr/>
          <p:nvPr/>
        </p:nvSpPr>
        <p:spPr>
          <a:xfrm>
            <a:off x="3657600" y="2209800"/>
            <a:ext cx="1676400" cy="304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PHYSICAL EDUCATION</a:t>
            </a:r>
            <a:endParaRPr lang="en-US" sz="900" dirty="0"/>
          </a:p>
        </p:txBody>
      </p:sp>
      <p:sp>
        <p:nvSpPr>
          <p:cNvPr id="8" name="Rectangle 7"/>
          <p:cNvSpPr/>
          <p:nvPr/>
        </p:nvSpPr>
        <p:spPr>
          <a:xfrm>
            <a:off x="6705600" y="2209800"/>
            <a:ext cx="1676400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ART</a:t>
            </a:r>
            <a:endParaRPr lang="en-US" sz="900" dirty="0"/>
          </a:p>
        </p:txBody>
      </p:sp>
      <p:sp>
        <p:nvSpPr>
          <p:cNvPr id="11" name="Rectangle 10"/>
          <p:cNvSpPr/>
          <p:nvPr/>
        </p:nvSpPr>
        <p:spPr>
          <a:xfrm>
            <a:off x="3200400" y="228600"/>
            <a:ext cx="2514600" cy="91440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Topic:</a:t>
            </a:r>
          </a:p>
          <a:p>
            <a:pPr algn="ctr"/>
            <a:r>
              <a:rPr lang="en-US" dirty="0" smtClean="0"/>
              <a:t>Environment and Society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14400" y="2743200"/>
            <a:ext cx="1676400" cy="1981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Activities</a:t>
            </a:r>
          </a:p>
          <a:p>
            <a:pPr algn="ctr"/>
            <a:endParaRPr lang="en-US" sz="1400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657600" y="2743200"/>
            <a:ext cx="1676400" cy="1981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Activities</a:t>
            </a:r>
          </a:p>
          <a:p>
            <a:pPr algn="ctr"/>
            <a:endParaRPr lang="en-US" sz="1400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705600" y="2743200"/>
            <a:ext cx="1676400" cy="1981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Activities</a:t>
            </a:r>
          </a:p>
          <a:p>
            <a:pPr algn="ctr"/>
            <a:endParaRPr lang="en-US" sz="1400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981200" y="1295400"/>
            <a:ext cx="4953000" cy="685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Essential Questions</a:t>
            </a:r>
          </a:p>
          <a:p>
            <a:pPr algn="ctr"/>
            <a:endParaRPr lang="en-US" sz="1200" dirty="0"/>
          </a:p>
          <a:p>
            <a:pPr algn="ctr"/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210</Words>
  <Application>Microsoft Office PowerPoint</Application>
  <PresentationFormat>On-screen Show (4:3)</PresentationFormat>
  <Paragraphs>123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UMUC Asia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11</cp:revision>
  <dcterms:created xsi:type="dcterms:W3CDTF">2011-11-02T03:53:40Z</dcterms:created>
  <dcterms:modified xsi:type="dcterms:W3CDTF">2011-11-02T05:34:08Z</dcterms:modified>
</cp:coreProperties>
</file>